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114" y="-5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2FBF-3C5C-4135-BCA1-5B8BFFAC59E4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3392D-7E46-4B1F-9444-2B1E2B354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2FBF-3C5C-4135-BCA1-5B8BFFAC59E4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3392D-7E46-4B1F-9444-2B1E2B354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2FBF-3C5C-4135-BCA1-5B8BFFAC59E4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3392D-7E46-4B1F-9444-2B1E2B354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2FBF-3C5C-4135-BCA1-5B8BFFAC59E4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3392D-7E46-4B1F-9444-2B1E2B354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2FBF-3C5C-4135-BCA1-5B8BFFAC59E4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3392D-7E46-4B1F-9444-2B1E2B354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2FBF-3C5C-4135-BCA1-5B8BFFAC59E4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3392D-7E46-4B1F-9444-2B1E2B354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2FBF-3C5C-4135-BCA1-5B8BFFAC59E4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3392D-7E46-4B1F-9444-2B1E2B354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2FBF-3C5C-4135-BCA1-5B8BFFAC59E4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3392D-7E46-4B1F-9444-2B1E2B354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2FBF-3C5C-4135-BCA1-5B8BFFAC59E4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3392D-7E46-4B1F-9444-2B1E2B354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2FBF-3C5C-4135-BCA1-5B8BFFAC59E4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3392D-7E46-4B1F-9444-2B1E2B354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2FBF-3C5C-4135-BCA1-5B8BFFAC59E4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3392D-7E46-4B1F-9444-2B1E2B3542A0}" type="slidenum">
              <a:rPr lang="en-US" smtClean="0"/>
              <a:t>‹#›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32FBF-3C5C-4135-BCA1-5B8BFFAC59E4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3392D-7E46-4B1F-9444-2B1E2B3542A0}" type="slidenum">
              <a:rPr lang="en-US" smtClean="0"/>
              <a:t>‹#›</a:t>
            </a:fld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The Biosphere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Topic #14</a:t>
            </a:r>
            <a:endParaRPr lang="en-US" dirty="0"/>
          </a:p>
        </p:txBody>
      </p:sp>
      <p:pic>
        <p:nvPicPr>
          <p:cNvPr id="9220" name="Picture 3" descr="The_Earth_seen_from_Apollo_1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76" y="304800"/>
            <a:ext cx="3578912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5260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Food Chains and Food Webs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8"/>
            <a:ext cx="3810000" cy="4525962"/>
          </a:xfrm>
        </p:spPr>
        <p:txBody>
          <a:bodyPr>
            <a:normAutofit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The flow of energy from primary producers to consumers is called a </a:t>
            </a:r>
            <a:r>
              <a:rPr lang="en-US" b="1" i="1" dirty="0" smtClean="0"/>
              <a:t>food chain</a:t>
            </a:r>
            <a:r>
              <a:rPr lang="en-US" dirty="0" smtClean="0"/>
              <a:t>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dirty="0" smtClean="0"/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</a:t>
            </a:r>
            <a:r>
              <a:rPr lang="en-US" b="1" i="1" dirty="0" smtClean="0"/>
              <a:t>food web</a:t>
            </a:r>
            <a:r>
              <a:rPr lang="en-US" dirty="0" smtClean="0"/>
              <a:t> is the network of interactions that happen throughout an ecosystem.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48200" y="1722438"/>
            <a:ext cx="4038600" cy="4525962"/>
          </a:xfrm>
        </p:spPr>
        <p:txBody>
          <a:bodyPr>
            <a:normAutofit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/>
          </a:p>
        </p:txBody>
      </p:sp>
      <p:pic>
        <p:nvPicPr>
          <p:cNvPr id="2355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371600"/>
            <a:ext cx="48768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415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Food Chains and Food Webs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>
            <a:normAutofit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Food webs begin with primary producers such as grass or </a:t>
            </a:r>
            <a:r>
              <a:rPr lang="en-US" b="1" i="1" dirty="0" smtClean="0"/>
              <a:t>phytoplankton</a:t>
            </a:r>
            <a:r>
              <a:rPr lang="en-US" dirty="0" smtClean="0"/>
              <a:t> (unicellular photosynthetic </a:t>
            </a:r>
            <a:r>
              <a:rPr lang="en-US" dirty="0" err="1" smtClean="0"/>
              <a:t>protists</a:t>
            </a:r>
            <a:r>
              <a:rPr lang="en-US" dirty="0" smtClean="0"/>
              <a:t>).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dirty="0" smtClean="0"/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If an organism dies without being consumed the </a:t>
            </a:r>
            <a:r>
              <a:rPr lang="en-US" dirty="0" err="1" smtClean="0"/>
              <a:t>enrgy</a:t>
            </a:r>
            <a:r>
              <a:rPr lang="en-US" dirty="0" smtClean="0"/>
              <a:t> would be locked in its tissue.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dirty="0" smtClean="0"/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This is where </a:t>
            </a:r>
            <a:r>
              <a:rPr lang="en-US" b="1" i="1" dirty="0" smtClean="0"/>
              <a:t>decomposers </a:t>
            </a:r>
            <a:r>
              <a:rPr lang="en-US" dirty="0" smtClean="0"/>
              <a:t>come into play…they convert the stored energy back into usable energy for the ecosystem.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961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Biomass and Population Pyramids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r>
              <a:rPr lang="en-US" smtClean="0"/>
              <a:t>The amount of organisms which act as primary producers will out number and in turn have a larger biomass than primary consumers and secondary consumers and so on.</a:t>
            </a:r>
          </a:p>
        </p:txBody>
      </p:sp>
      <p:pic>
        <p:nvPicPr>
          <p:cNvPr id="2560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859213"/>
            <a:ext cx="4000500" cy="299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4892160"/>
      </p:ext>
    </p:extLst>
  </p:cSld>
  <p:clrMapOvr>
    <a:masterClrMapping/>
  </p:clrMapOvr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TC101972873[[fn=Summer]]</Template>
  <TotalTime>2</TotalTime>
  <Words>128</Words>
  <Application>Microsoft Office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Summer</vt:lpstr>
      <vt:lpstr>The Biosphere</vt:lpstr>
      <vt:lpstr>Food Chains and Food Webs</vt:lpstr>
      <vt:lpstr>Food Chains and Food Webs</vt:lpstr>
      <vt:lpstr>Biomass and Population Pyramids</vt:lpstr>
    </vt:vector>
  </TitlesOfParts>
  <Company>GNASD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Biosphere</dc:title>
  <dc:creator>prushinskid</dc:creator>
  <cp:lastModifiedBy>prushinskid</cp:lastModifiedBy>
  <cp:revision>1</cp:revision>
  <dcterms:created xsi:type="dcterms:W3CDTF">2012-04-11T12:22:33Z</dcterms:created>
  <dcterms:modified xsi:type="dcterms:W3CDTF">2012-04-11T12:25:19Z</dcterms:modified>
</cp:coreProperties>
</file>